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0" r:id="rId3"/>
    <p:sldId id="265" r:id="rId4"/>
    <p:sldId id="268" r:id="rId5"/>
    <p:sldId id="257" r:id="rId6"/>
    <p:sldId id="258" r:id="rId7"/>
    <p:sldId id="259" r:id="rId8"/>
    <p:sldId id="269" r:id="rId9"/>
    <p:sldId id="270" r:id="rId10"/>
    <p:sldId id="271" r:id="rId11"/>
    <p:sldId id="263" r:id="rId12"/>
    <p:sldId id="261" r:id="rId13"/>
    <p:sldId id="266" r:id="rId14"/>
    <p:sldId id="264" r:id="rId15"/>
    <p:sldId id="267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74" autoAdjust="0"/>
    <p:restoredTop sz="94660"/>
  </p:normalViewPr>
  <p:slideViewPr>
    <p:cSldViewPr snapToGrid="0">
      <p:cViewPr>
        <p:scale>
          <a:sx n="80" d="100"/>
          <a:sy n="80" d="100"/>
        </p:scale>
        <p:origin x="-1746" y="-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1739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533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1345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98249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4289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3979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82237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88956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7378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6677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5266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4359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5341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1029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253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7320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6162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FA445-1617-467E-828F-4EBC0BCFF3EA}" type="datetimeFigureOut">
              <a:rPr lang="es-ES" smtClean="0"/>
              <a:pPr/>
              <a:t>31/01/2017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39E1E-F33C-4F6C-B1AA-F383C00020E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248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599" y="2025756"/>
            <a:ext cx="9448800" cy="1825096"/>
          </a:xfrm>
        </p:spPr>
        <p:txBody>
          <a:bodyPr/>
          <a:lstStyle/>
          <a:p>
            <a:r>
              <a:rPr lang="es-ES" dirty="0"/>
              <a:t>Sistema de retroiluminación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85316" y="4262511"/>
            <a:ext cx="3540370" cy="61624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Alfonso García de la Santa Medina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103120" y="4360984"/>
            <a:ext cx="3108961" cy="419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Marina Alcántara Ibáñez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4541519" y="1293274"/>
            <a:ext cx="3108961" cy="4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Sergio Bustos Ramírez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126587" y="1293274"/>
            <a:ext cx="3108961" cy="4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David Subires Parra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7956451" y="1293274"/>
            <a:ext cx="3108961" cy="4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José Luis Bustos Ramírez</a:t>
            </a:r>
          </a:p>
        </p:txBody>
      </p:sp>
    </p:spTree>
    <p:extLst>
      <p:ext uri="{BB962C8B-B14F-4D97-AF65-F5344CB8AC3E}">
        <p14:creationId xmlns:p14="http://schemas.microsoft.com/office/powerpoint/2010/main" xmlns="" val="66410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Montajes y pruebas</a:t>
            </a:r>
            <a:endParaRPr lang="es-ES" dirty="0"/>
          </a:p>
        </p:txBody>
      </p:sp>
      <p:pic>
        <p:nvPicPr>
          <p:cNvPr id="4" name="3 Imagen" descr="20170131_0602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3705225" y="2260764"/>
            <a:ext cx="7800974" cy="438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20170131_060307.jpg"/>
          <p:cNvPicPr>
            <a:picLocks noChangeAspect="1"/>
          </p:cNvPicPr>
          <p:nvPr/>
        </p:nvPicPr>
        <p:blipFill>
          <a:blip r:embed="rId3" cstate="print"/>
          <a:srcRect l="6542" b="7002"/>
          <a:stretch>
            <a:fillRect/>
          </a:stretch>
        </p:blipFill>
        <p:spPr>
          <a:xfrm rot="5400000">
            <a:off x="-873426" y="1718892"/>
            <a:ext cx="6174459" cy="3456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5483430" y="1767048"/>
            <a:ext cx="6898575" cy="4024125"/>
          </a:xfrm>
        </p:spPr>
        <p:txBody>
          <a:bodyPr/>
          <a:lstStyle/>
          <a:p>
            <a:r>
              <a:rPr lang="es-ES" dirty="0" smtClean="0"/>
              <a:t>Montaje provisional en televisor LG de 32”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895600" y="842951"/>
            <a:ext cx="8610600" cy="630702"/>
          </a:xfrm>
        </p:spPr>
        <p:txBody>
          <a:bodyPr>
            <a:normAutofit/>
          </a:bodyPr>
          <a:lstStyle/>
          <a:p>
            <a:r>
              <a:rPr lang="es-ES" sz="3200" dirty="0" smtClean="0"/>
              <a:t>Montajes y pruebas</a:t>
            </a:r>
            <a:endParaRPr lang="es-ES" sz="3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rcRect l="6003" r="9964" b="7067"/>
          <a:stretch>
            <a:fillRect/>
          </a:stretch>
        </p:blipFill>
        <p:spPr>
          <a:xfrm>
            <a:off x="6067426" y="1543051"/>
            <a:ext cx="5772506" cy="488828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5" y="2261911"/>
            <a:ext cx="5797430" cy="4474814"/>
          </a:xfrm>
          <a:prstGeom prst="rect">
            <a:avLst/>
          </a:prstGeom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82755" y="1366998"/>
            <a:ext cx="6898575" cy="4024125"/>
          </a:xfrm>
        </p:spPr>
        <p:txBody>
          <a:bodyPr/>
          <a:lstStyle/>
          <a:p>
            <a:r>
              <a:rPr lang="es-ES" dirty="0" smtClean="0"/>
              <a:t>Montaje provisional en televisor LG de 42”</a:t>
            </a:r>
          </a:p>
          <a:p>
            <a:r>
              <a:rPr lang="es-ES" dirty="0" err="1" smtClean="0"/>
              <a:t>Ambibox</a:t>
            </a:r>
            <a:r>
              <a:rPr lang="es-ES" dirty="0" smtClean="0"/>
              <a:t> en uso: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56594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rcRect l="4711"/>
          <a:stretch>
            <a:fillRect/>
          </a:stretch>
        </p:blipFill>
        <p:spPr>
          <a:xfrm>
            <a:off x="123825" y="1742579"/>
            <a:ext cx="6164951" cy="50011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rcRect l="4780" t="9669" r="6028"/>
          <a:stretch>
            <a:fillRect/>
          </a:stretch>
        </p:blipFill>
        <p:spPr>
          <a:xfrm>
            <a:off x="4991512" y="981076"/>
            <a:ext cx="7152863" cy="558165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886515" y="346577"/>
            <a:ext cx="8610600" cy="630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/>
              <a:t>Montajes y Pruebas</a:t>
            </a:r>
            <a:endParaRPr lang="es-ES" sz="3200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82755" y="1366998"/>
            <a:ext cx="6898575" cy="4024125"/>
          </a:xfrm>
        </p:spPr>
        <p:txBody>
          <a:bodyPr/>
          <a:lstStyle/>
          <a:p>
            <a:r>
              <a:rPr lang="es-ES" dirty="0" smtClean="0"/>
              <a:t>Montaje provisional TV LG de 42”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Ambibox</a:t>
            </a:r>
            <a:r>
              <a:rPr lang="es-ES" dirty="0" smtClean="0">
                <a:solidFill>
                  <a:schemeClr val="bg1"/>
                </a:solidFill>
              </a:rPr>
              <a:t> en uso: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514364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8725" y="491248"/>
            <a:ext cx="8610600" cy="1293028"/>
          </a:xfrm>
        </p:spPr>
        <p:txBody>
          <a:bodyPr/>
          <a:lstStyle/>
          <a:p>
            <a:r>
              <a:rPr lang="es-ES" dirty="0" err="1" smtClean="0"/>
              <a:t>App</a:t>
            </a:r>
            <a:r>
              <a:rPr lang="es-ES" dirty="0" smtClean="0"/>
              <a:t> “ADALIGHT CONTROL”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838310"/>
            <a:ext cx="10820400" cy="4024125"/>
          </a:xfrm>
        </p:spPr>
        <p:txBody>
          <a:bodyPr>
            <a:normAutofit/>
          </a:bodyPr>
          <a:lstStyle/>
          <a:p>
            <a:r>
              <a:rPr lang="es-ES" dirty="0" err="1" smtClean="0"/>
              <a:t>App</a:t>
            </a:r>
            <a:r>
              <a:rPr lang="es-ES" dirty="0" smtClean="0"/>
              <a:t> para Sistemas Operativos Windows</a:t>
            </a:r>
          </a:p>
          <a:p>
            <a:r>
              <a:rPr lang="es-ES" dirty="0" smtClean="0"/>
              <a:t>Desarrollada en C#</a:t>
            </a:r>
          </a:p>
          <a:p>
            <a:r>
              <a:rPr lang="es-ES" dirty="0" smtClean="0"/>
              <a:t>Funcionalidades</a:t>
            </a:r>
          </a:p>
          <a:p>
            <a:pPr lvl="1"/>
            <a:r>
              <a:rPr lang="es-ES" dirty="0" smtClean="0"/>
              <a:t>Control de número de </a:t>
            </a:r>
            <a:r>
              <a:rPr lang="es-ES" dirty="0" err="1" smtClean="0"/>
              <a:t>LEDs</a:t>
            </a:r>
            <a:r>
              <a:rPr lang="es-ES" dirty="0" smtClean="0"/>
              <a:t> en la tira</a:t>
            </a:r>
          </a:p>
          <a:p>
            <a:pPr lvl="1"/>
            <a:r>
              <a:rPr lang="es-ES" dirty="0" smtClean="0"/>
              <a:t>Color de la tira completa</a:t>
            </a:r>
          </a:p>
          <a:p>
            <a:pPr lvl="1"/>
            <a:r>
              <a:rPr lang="es-ES" dirty="0" smtClean="0"/>
              <a:t>Control individual de </a:t>
            </a:r>
            <a:r>
              <a:rPr lang="es-ES" dirty="0" err="1" smtClean="0"/>
              <a:t>LEDs</a:t>
            </a:r>
            <a:endParaRPr lang="es-ES" dirty="0" smtClean="0"/>
          </a:p>
          <a:p>
            <a:pPr lvl="1"/>
            <a:r>
              <a:rPr lang="es-ES" dirty="0" smtClean="0"/>
              <a:t>Funcionalidad </a:t>
            </a:r>
            <a:r>
              <a:rPr lang="es-ES" dirty="0" err="1" smtClean="0"/>
              <a:t>Colorswirl</a:t>
            </a:r>
            <a:endParaRPr lang="es-ES" dirty="0" smtClean="0"/>
          </a:p>
          <a:p>
            <a:r>
              <a:rPr lang="es-ES" dirty="0" err="1" smtClean="0"/>
              <a:t>IDEs</a:t>
            </a:r>
            <a:endParaRPr lang="es-ES" dirty="0" smtClean="0"/>
          </a:p>
          <a:p>
            <a:pPr lvl="1"/>
            <a:r>
              <a:rPr lang="es-ES" dirty="0" smtClean="0"/>
              <a:t>Visual </a:t>
            </a:r>
            <a:r>
              <a:rPr lang="es-ES" dirty="0" smtClean="0"/>
              <a:t>Studio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dirty="0" smtClean="0"/>
              <a:t>2015</a:t>
            </a:r>
            <a:endParaRPr lang="es-ES" dirty="0" smtClean="0"/>
          </a:p>
          <a:p>
            <a:pPr lvl="1"/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3432"/>
          <a:stretch>
            <a:fillRect/>
          </a:stretch>
        </p:blipFill>
        <p:spPr bwMode="auto">
          <a:xfrm>
            <a:off x="7178263" y="1859973"/>
            <a:ext cx="4248150" cy="4635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895600" y="719797"/>
            <a:ext cx="8610600" cy="630702"/>
          </a:xfrm>
        </p:spPr>
        <p:txBody>
          <a:bodyPr>
            <a:normAutofit/>
          </a:bodyPr>
          <a:lstStyle/>
          <a:p>
            <a:r>
              <a:rPr lang="es-ES" sz="3200" dirty="0"/>
              <a:t>pruebas y </a:t>
            </a:r>
            <a:r>
              <a:rPr lang="es-ES" sz="3200" dirty="0" err="1" smtClean="0"/>
              <a:t>depuracióN</a:t>
            </a:r>
            <a:endParaRPr lang="es-ES" sz="3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45" r="5825" b="14265"/>
          <a:stretch>
            <a:fillRect/>
          </a:stretch>
        </p:blipFill>
        <p:spPr>
          <a:xfrm>
            <a:off x="6234547" y="1799489"/>
            <a:ext cx="5664939" cy="4245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564" y="1799489"/>
            <a:ext cx="5709360" cy="4233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2138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71825" y="764373"/>
            <a:ext cx="8610600" cy="969177"/>
          </a:xfrm>
        </p:spPr>
        <p:txBody>
          <a:bodyPr/>
          <a:lstStyle/>
          <a:p>
            <a:r>
              <a:rPr lang="es-ES" dirty="0" smtClean="0"/>
              <a:t>pruebas y depuración</a:t>
            </a:r>
            <a:endParaRPr lang="es-ES" dirty="0"/>
          </a:p>
        </p:txBody>
      </p:sp>
      <p:pic>
        <p:nvPicPr>
          <p:cNvPr id="4" name="3 Imagen" descr="vlcsnap-2017-01-31-07h35m23s1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24025"/>
            <a:ext cx="6096000" cy="3371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vlcsnap-2017-01-31-07h36m05s475.png"/>
          <p:cNvPicPr>
            <a:picLocks noChangeAspect="1"/>
          </p:cNvPicPr>
          <p:nvPr/>
        </p:nvPicPr>
        <p:blipFill>
          <a:blip r:embed="rId3"/>
          <a:srcRect t="5932" r="12969"/>
          <a:stretch>
            <a:fillRect/>
          </a:stretch>
        </p:blipFill>
        <p:spPr>
          <a:xfrm>
            <a:off x="2800350" y="3562350"/>
            <a:ext cx="5305425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vlcsnap-2017-01-31-07h36m15s221.png"/>
          <p:cNvPicPr>
            <a:picLocks noChangeAspect="1"/>
          </p:cNvPicPr>
          <p:nvPr/>
        </p:nvPicPr>
        <p:blipFill>
          <a:blip r:embed="rId4"/>
          <a:srcRect r="18281"/>
          <a:stretch>
            <a:fillRect/>
          </a:stretch>
        </p:blipFill>
        <p:spPr>
          <a:xfrm>
            <a:off x="6715125" y="1733550"/>
            <a:ext cx="4981575" cy="3371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71825" y="764373"/>
            <a:ext cx="8610600" cy="969177"/>
          </a:xfrm>
        </p:spPr>
        <p:txBody>
          <a:bodyPr/>
          <a:lstStyle/>
          <a:p>
            <a:r>
              <a:rPr lang="es-ES" dirty="0" smtClean="0"/>
              <a:t>pruebas y depuración</a:t>
            </a:r>
            <a:endParaRPr lang="es-ES" dirty="0"/>
          </a:p>
        </p:txBody>
      </p:sp>
      <p:pic>
        <p:nvPicPr>
          <p:cNvPr id="7" name="6 Imagen" descr="vlcsnap-2017-01-31-07h37m58s995.png"/>
          <p:cNvPicPr>
            <a:picLocks noChangeAspect="1"/>
          </p:cNvPicPr>
          <p:nvPr/>
        </p:nvPicPr>
        <p:blipFill>
          <a:blip r:embed="rId2"/>
          <a:srcRect l="6162" r="25416"/>
          <a:stretch>
            <a:fillRect/>
          </a:stretch>
        </p:blipFill>
        <p:spPr>
          <a:xfrm rot="10800000">
            <a:off x="7003839" y="2476993"/>
            <a:ext cx="4966484" cy="4185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9 Imagen" descr="vlcsnap-2017-01-31-07h39m31s934.png"/>
          <p:cNvPicPr>
            <a:picLocks noChangeAspect="1"/>
          </p:cNvPicPr>
          <p:nvPr/>
        </p:nvPicPr>
        <p:blipFill>
          <a:blip r:embed="rId3"/>
          <a:srcRect l="3287" r="10133"/>
          <a:stretch>
            <a:fillRect/>
          </a:stretch>
        </p:blipFill>
        <p:spPr>
          <a:xfrm rot="10800000">
            <a:off x="190007" y="1639907"/>
            <a:ext cx="6899562" cy="4594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174" y="1674055"/>
            <a:ext cx="6985884" cy="35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610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0855" y="862846"/>
            <a:ext cx="8610600" cy="1106631"/>
          </a:xfrm>
        </p:spPr>
        <p:txBody>
          <a:bodyPr>
            <a:normAutofit/>
          </a:bodyPr>
          <a:lstStyle/>
          <a:p>
            <a:r>
              <a:rPr lang="es-ES" sz="4400" dirty="0" smtClean="0"/>
              <a:t>Contenidos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686929"/>
            <a:ext cx="10820400" cy="358802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b="1" dirty="0"/>
              <a:t>Planteamiento y Objetivos del Proyecto </a:t>
            </a:r>
            <a:endParaRPr lang="es-ES" b="1" dirty="0" smtClean="0"/>
          </a:p>
          <a:p>
            <a:pPr marL="457200" indent="-457200">
              <a:buFont typeface="+mj-lt"/>
              <a:buAutoNum type="arabicPeriod"/>
            </a:pPr>
            <a:r>
              <a:rPr lang="es-ES" b="1" dirty="0" smtClean="0"/>
              <a:t>Investigación del Entorno del Proyecto</a:t>
            </a:r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b="1" dirty="0" smtClean="0"/>
              <a:t>Hardware Escogido</a:t>
            </a:r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b="1" dirty="0" smtClean="0"/>
              <a:t>Montaje y Pruebas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 smtClean="0"/>
              <a:t>App“Adalight</a:t>
            </a:r>
            <a:r>
              <a:rPr lang="es-ES" b="1" dirty="0" smtClean="0"/>
              <a:t> Control”</a:t>
            </a:r>
            <a:endParaRPr lang="es-ES" b="1" dirty="0"/>
          </a:p>
          <a:p>
            <a:pPr marL="457200" indent="-457200">
              <a:buFont typeface="+mj-lt"/>
              <a:buAutoNum type="arabicPeriod"/>
            </a:pPr>
            <a:endParaRPr lang="es-ES" dirty="0"/>
          </a:p>
          <a:p>
            <a:pPr marL="457200" indent="-457200">
              <a:buFont typeface="+mj-lt"/>
              <a:buAutoNum type="arabicPeriod"/>
            </a:pPr>
            <a:endParaRPr lang="es-ES" dirty="0"/>
          </a:p>
          <a:p>
            <a:pPr marL="457200" indent="-457200">
              <a:buFont typeface="+mj-lt"/>
              <a:buAutoNum type="arabicPeriod"/>
            </a:pPr>
            <a:endParaRPr lang="es-ES" dirty="0"/>
          </a:p>
          <a:p>
            <a:pPr marL="457200" indent="-457200">
              <a:buFont typeface="+mj-lt"/>
              <a:buAutoNum type="arabicPeriod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98" y="3613448"/>
            <a:ext cx="2970042" cy="3235027"/>
          </a:xfrm>
          <a:prstGeom prst="rect">
            <a:avLst/>
          </a:prstGeom>
        </p:spPr>
      </p:pic>
      <p:pic>
        <p:nvPicPr>
          <p:cNvPr id="6" name="Imagen 5" descr="Si como usuarios nos da la oportunidad de llegar a un mundo infinito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06489">
            <a:off x="10536906" y="2592256"/>
            <a:ext cx="8096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241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350499"/>
            <a:ext cx="10820400" cy="4868186"/>
          </a:xfrm>
        </p:spPr>
        <p:txBody>
          <a:bodyPr/>
          <a:lstStyle/>
          <a:p>
            <a:pPr algn="just"/>
            <a:r>
              <a:rPr lang="es-ES" dirty="0"/>
              <a:t>Nuestro principal objetivo es diseñar un sistema de retroiluminación, el cual </a:t>
            </a:r>
            <a:r>
              <a:rPr lang="es-ES" dirty="0" smtClean="0"/>
              <a:t>muestre </a:t>
            </a:r>
            <a:r>
              <a:rPr lang="es-ES" dirty="0" smtClean="0"/>
              <a:t>en los </a:t>
            </a:r>
            <a:r>
              <a:rPr lang="es-ES" dirty="0" err="1" smtClean="0"/>
              <a:t>LEDs</a:t>
            </a:r>
            <a:r>
              <a:rPr lang="es-ES" dirty="0" smtClean="0"/>
              <a:t> </a:t>
            </a:r>
            <a:r>
              <a:rPr lang="es-ES" dirty="0"/>
              <a:t>el color predominante en la zona correspondiente </a:t>
            </a:r>
            <a:r>
              <a:rPr lang="es-ES" dirty="0" smtClean="0"/>
              <a:t>alrededor del marco </a:t>
            </a:r>
            <a:r>
              <a:rPr lang="es-ES" dirty="0"/>
              <a:t>de la </a:t>
            </a:r>
            <a:r>
              <a:rPr lang="es-ES" dirty="0" smtClean="0"/>
              <a:t>pantalla para conseguir iluminación ambiental coherente con la </a:t>
            </a:r>
            <a:r>
              <a:rPr lang="es-ES" dirty="0" smtClean="0"/>
              <a:t>imagen mediante el reflejo de los </a:t>
            </a:r>
            <a:r>
              <a:rPr lang="es-ES" dirty="0" err="1" smtClean="0"/>
              <a:t>LEDs</a:t>
            </a:r>
            <a:r>
              <a:rPr lang="es-ES" dirty="0" smtClean="0"/>
              <a:t> en el fondo.</a:t>
            </a:r>
            <a:endParaRPr lang="es-ES" dirty="0"/>
          </a:p>
          <a:p>
            <a:pPr algn="just"/>
            <a:r>
              <a:rPr lang="es-ES" dirty="0" smtClean="0"/>
              <a:t>Se pretende que </a:t>
            </a:r>
            <a:r>
              <a:rPr lang="es-ES" dirty="0"/>
              <a:t>sea compatible con el Sistema </a:t>
            </a:r>
            <a:r>
              <a:rPr lang="es-ES" dirty="0" smtClean="0"/>
              <a:t>Operativo, </a:t>
            </a:r>
            <a:r>
              <a:rPr lang="es-ES" dirty="0"/>
              <a:t>y sea válido para cualquier tarea/programa.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895600" y="595561"/>
            <a:ext cx="8610600" cy="754938"/>
          </a:xfrm>
        </p:spPr>
        <p:txBody>
          <a:bodyPr>
            <a:normAutofit/>
          </a:bodyPr>
          <a:lstStyle/>
          <a:p>
            <a:r>
              <a:rPr lang="es-ES" sz="3200" dirty="0"/>
              <a:t>Planteamiento y objetivos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5" y="4066065"/>
            <a:ext cx="4271412" cy="2444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0" y="3405401"/>
            <a:ext cx="3887996" cy="2243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712" y="3176801"/>
            <a:ext cx="4521518" cy="2685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66809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Investigación del entorno del proyecto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Estudio de las tecnologías existentes</a:t>
            </a:r>
          </a:p>
          <a:p>
            <a:pPr lvl="1"/>
            <a:r>
              <a:rPr lang="es-ES" dirty="0" smtClean="0"/>
              <a:t>Privativas: </a:t>
            </a:r>
            <a:r>
              <a:rPr lang="es-ES" dirty="0" err="1" smtClean="0"/>
              <a:t>Ambilight</a:t>
            </a:r>
            <a:r>
              <a:rPr lang="es-ES" dirty="0" smtClean="0"/>
              <a:t> (PHILIPS)</a:t>
            </a:r>
          </a:p>
          <a:p>
            <a:pPr lvl="1"/>
            <a:r>
              <a:rPr lang="es-ES" dirty="0" smtClean="0"/>
              <a:t>Open </a:t>
            </a:r>
            <a:r>
              <a:rPr lang="es-ES" dirty="0" err="1" smtClean="0"/>
              <a:t>Source</a:t>
            </a:r>
            <a:r>
              <a:rPr lang="es-ES" dirty="0" smtClean="0"/>
              <a:t>: </a:t>
            </a:r>
            <a:r>
              <a:rPr lang="es-ES" dirty="0" err="1" smtClean="0"/>
              <a:t>Adalight</a:t>
            </a:r>
            <a:r>
              <a:rPr lang="es-ES" dirty="0" smtClean="0"/>
              <a:t>, </a:t>
            </a:r>
            <a:r>
              <a:rPr lang="es-ES" dirty="0" err="1" smtClean="0"/>
              <a:t>PaintPack</a:t>
            </a:r>
            <a:r>
              <a:rPr lang="es-ES" dirty="0" smtClean="0"/>
              <a:t>, </a:t>
            </a:r>
            <a:r>
              <a:rPr lang="es-ES" dirty="0" err="1" smtClean="0"/>
              <a:t>AmbiLED</a:t>
            </a:r>
            <a:r>
              <a:rPr lang="es-ES" dirty="0" smtClean="0"/>
              <a:t>… (</a:t>
            </a:r>
            <a:r>
              <a:rPr lang="es-ES" dirty="0" err="1" smtClean="0"/>
              <a:t>Aftermarket</a:t>
            </a:r>
            <a:r>
              <a:rPr lang="es-ES" dirty="0" smtClean="0"/>
              <a:t> packs)</a:t>
            </a:r>
          </a:p>
          <a:p>
            <a:pPr lvl="2"/>
            <a:r>
              <a:rPr lang="es-ES" dirty="0" smtClean="0"/>
              <a:t>Librerías: </a:t>
            </a:r>
            <a:r>
              <a:rPr lang="es-ES" dirty="0" err="1" smtClean="0"/>
              <a:t>FastLED</a:t>
            </a:r>
            <a:r>
              <a:rPr lang="es-ES" dirty="0" smtClean="0"/>
              <a:t>, </a:t>
            </a:r>
            <a:r>
              <a:rPr lang="es-ES" dirty="0" err="1" smtClean="0"/>
              <a:t>LEDStream</a:t>
            </a:r>
            <a:r>
              <a:rPr lang="es-ES" dirty="0" smtClean="0"/>
              <a:t>, </a:t>
            </a:r>
            <a:r>
              <a:rPr lang="es-ES" dirty="0" err="1" smtClean="0"/>
              <a:t>LedControl</a:t>
            </a:r>
            <a:r>
              <a:rPr lang="es-ES" dirty="0" smtClean="0"/>
              <a:t>…</a:t>
            </a:r>
          </a:p>
          <a:p>
            <a:pPr lvl="2"/>
            <a:r>
              <a:rPr lang="es-ES" dirty="0" err="1" smtClean="0"/>
              <a:t>Apps</a:t>
            </a:r>
            <a:r>
              <a:rPr lang="es-ES" dirty="0" smtClean="0"/>
              <a:t>: </a:t>
            </a:r>
            <a:r>
              <a:rPr lang="es-ES" dirty="0" err="1" smtClean="0"/>
              <a:t>AmbiBox</a:t>
            </a:r>
            <a:r>
              <a:rPr lang="es-ES" dirty="0" smtClean="0"/>
              <a:t>, </a:t>
            </a:r>
            <a:r>
              <a:rPr lang="es-ES" dirty="0" err="1" smtClean="0"/>
              <a:t>Processing</a:t>
            </a:r>
            <a:r>
              <a:rPr lang="es-ES" dirty="0" smtClean="0"/>
              <a:t> </a:t>
            </a:r>
            <a:r>
              <a:rPr lang="es-ES" dirty="0" err="1" smtClean="0"/>
              <a:t>Sketches</a:t>
            </a:r>
            <a:r>
              <a:rPr lang="es-ES" dirty="0" smtClean="0"/>
              <a:t> (</a:t>
            </a:r>
            <a:r>
              <a:rPr lang="es-ES" dirty="0" err="1" smtClean="0"/>
              <a:t>Aftermarket</a:t>
            </a:r>
            <a:r>
              <a:rPr lang="es-ES" dirty="0" smtClean="0"/>
              <a:t> packs)…</a:t>
            </a:r>
          </a:p>
          <a:p>
            <a:r>
              <a:rPr lang="es-ES" dirty="0" smtClean="0"/>
              <a:t>Establecimiento de la base del proyecto</a:t>
            </a:r>
          </a:p>
          <a:p>
            <a:pPr lvl="1"/>
            <a:r>
              <a:rPr lang="es-ES" dirty="0" smtClean="0"/>
              <a:t>Arquitectura del controlador: AVR (ATMega32U4)</a:t>
            </a:r>
          </a:p>
          <a:p>
            <a:pPr lvl="1"/>
            <a:r>
              <a:rPr lang="es-ES" dirty="0" smtClean="0"/>
              <a:t>Librería de control LED: </a:t>
            </a:r>
            <a:r>
              <a:rPr lang="es-ES" dirty="0" err="1" smtClean="0"/>
              <a:t>FastLED</a:t>
            </a:r>
            <a:endParaRPr lang="es-ES" dirty="0" smtClean="0"/>
          </a:p>
          <a:p>
            <a:pPr lvl="1"/>
            <a:r>
              <a:rPr lang="es-ES" dirty="0" smtClean="0"/>
              <a:t>Protocolo de comunicación del controlador: </a:t>
            </a:r>
            <a:r>
              <a:rPr lang="es-ES" dirty="0" err="1" smtClean="0"/>
              <a:t>Adalight</a:t>
            </a:r>
            <a:endParaRPr lang="es-ES" dirty="0" smtClean="0"/>
          </a:p>
          <a:p>
            <a:pPr lvl="1"/>
            <a:r>
              <a:rPr lang="es-ES" dirty="0" smtClean="0"/>
              <a:t>Controladoras LED integradas: WS2813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595561"/>
            <a:ext cx="8610600" cy="754938"/>
          </a:xfrm>
        </p:spPr>
        <p:txBody>
          <a:bodyPr>
            <a:normAutofit/>
          </a:bodyPr>
          <a:lstStyle/>
          <a:p>
            <a:r>
              <a:rPr lang="es-ES" sz="3200" dirty="0" smtClean="0"/>
              <a:t>Hardware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350499"/>
            <a:ext cx="10820400" cy="507843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1 x Arduino Leonardo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9465">
            <a:off x="799804" y="2041259"/>
            <a:ext cx="4648200" cy="3886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4850" y="1796414"/>
            <a:ext cx="5857772" cy="4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10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895600" y="719797"/>
            <a:ext cx="8610600" cy="630702"/>
          </a:xfrm>
        </p:spPr>
        <p:txBody>
          <a:bodyPr>
            <a:normAutofit/>
          </a:bodyPr>
          <a:lstStyle/>
          <a:p>
            <a:r>
              <a:rPr lang="es-ES" sz="3200" dirty="0" smtClean="0"/>
              <a:t>Hardware</a:t>
            </a:r>
            <a:endParaRPr 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917584" y="1574193"/>
            <a:ext cx="5079991" cy="82391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1x Fuente de alimentación de 50W, 5V, 10A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>
          <a:xfrm>
            <a:off x="6286500" y="1463040"/>
            <a:ext cx="5105400" cy="120982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Tira de LED WS-802813 de 3 metros y con una densidad de 30 LED/m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26893" y="2896555"/>
            <a:ext cx="4824613" cy="32088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5" y="2539654"/>
            <a:ext cx="5023883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81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799" y="1674056"/>
            <a:ext cx="11045483" cy="4544630"/>
          </a:xfrm>
        </p:spPr>
        <p:txBody>
          <a:bodyPr/>
          <a:lstStyle/>
          <a:p>
            <a:r>
              <a:rPr lang="es-ES" dirty="0"/>
              <a:t>Se realiza el montaje de la tira LED en la cubierta trasera del monitor.</a:t>
            </a:r>
          </a:p>
          <a:p>
            <a:r>
              <a:rPr lang="es-ES" dirty="0"/>
              <a:t>Se conectan las tiras LED a los pines de Arduino y la fuente de alimentación.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895600" y="719797"/>
            <a:ext cx="8610600" cy="630702"/>
          </a:xfrm>
        </p:spPr>
        <p:txBody>
          <a:bodyPr>
            <a:normAutofit/>
          </a:bodyPr>
          <a:lstStyle/>
          <a:p>
            <a:r>
              <a:rPr lang="es-ES" sz="3200" dirty="0" smtClean="0"/>
              <a:t>Hardware</a:t>
            </a:r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008389"/>
            <a:ext cx="4381500" cy="2714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20" y="2698826"/>
            <a:ext cx="42481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364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Montajes y pruebas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670685"/>
            <a:ext cx="10820400" cy="4024125"/>
          </a:xfrm>
        </p:spPr>
        <p:txBody>
          <a:bodyPr/>
          <a:lstStyle/>
          <a:p>
            <a:r>
              <a:rPr lang="es-ES" dirty="0" smtClean="0"/>
              <a:t>Primer test, montaje improvisado en monitor </a:t>
            </a:r>
            <a:r>
              <a:rPr lang="es-ES" dirty="0" err="1" smtClean="0"/>
              <a:t>Acer</a:t>
            </a:r>
            <a:r>
              <a:rPr lang="es-ES" dirty="0" smtClean="0"/>
              <a:t> de 19”</a:t>
            </a:r>
          </a:p>
          <a:p>
            <a:r>
              <a:rPr lang="es-ES" dirty="0" smtClean="0"/>
              <a:t>Primera prueba del software </a:t>
            </a:r>
            <a:r>
              <a:rPr lang="es-ES" dirty="0" err="1" smtClean="0"/>
              <a:t>AmbiBox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3 Imagen" descr="vlcsnap-2017-01-31-06h48m18s442.png"/>
          <p:cNvPicPr>
            <a:picLocks noChangeAspect="1"/>
          </p:cNvPicPr>
          <p:nvPr/>
        </p:nvPicPr>
        <p:blipFill>
          <a:blip r:embed="rId2"/>
          <a:srcRect b="4039"/>
          <a:stretch>
            <a:fillRect/>
          </a:stretch>
        </p:blipFill>
        <p:spPr>
          <a:xfrm rot="10800000">
            <a:off x="5067313" y="3038475"/>
            <a:ext cx="6662386" cy="3629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vlcsnap-2017-01-31-06h49m35s485.png"/>
          <p:cNvPicPr>
            <a:picLocks noChangeAspect="1"/>
          </p:cNvPicPr>
          <p:nvPr/>
        </p:nvPicPr>
        <p:blipFill>
          <a:blip r:embed="rId3"/>
          <a:srcRect l="17637"/>
          <a:stretch>
            <a:fillRect/>
          </a:stretch>
        </p:blipFill>
        <p:spPr>
          <a:xfrm rot="10800000">
            <a:off x="415740" y="2537203"/>
            <a:ext cx="5489760" cy="3783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MONTAJES Y PRUEBAS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483430" y="1767048"/>
            <a:ext cx="6898575" cy="4024125"/>
          </a:xfrm>
        </p:spPr>
        <p:txBody>
          <a:bodyPr/>
          <a:lstStyle/>
          <a:p>
            <a:r>
              <a:rPr lang="es-ES" dirty="0" smtClean="0"/>
              <a:t>Montaje provisional en televisor LG de 32”</a:t>
            </a:r>
          </a:p>
          <a:p>
            <a:endParaRPr lang="es-ES" dirty="0"/>
          </a:p>
        </p:txBody>
      </p:sp>
      <p:pic>
        <p:nvPicPr>
          <p:cNvPr id="4" name="3 Imagen" descr="20170122_014302.jpg"/>
          <p:cNvPicPr>
            <a:picLocks noChangeAspect="1"/>
          </p:cNvPicPr>
          <p:nvPr/>
        </p:nvPicPr>
        <p:blipFill>
          <a:blip r:embed="rId2" cstate="print"/>
          <a:srcRect l="4800" t="7232" r="20131"/>
          <a:stretch>
            <a:fillRect/>
          </a:stretch>
        </p:blipFill>
        <p:spPr>
          <a:xfrm rot="16200000">
            <a:off x="-584057" y="2359668"/>
            <a:ext cx="4821385" cy="3351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20170122_014417.jpg"/>
          <p:cNvPicPr>
            <a:picLocks noChangeAspect="1"/>
          </p:cNvPicPr>
          <p:nvPr/>
        </p:nvPicPr>
        <p:blipFill>
          <a:blip r:embed="rId3" cstate="print"/>
          <a:srcRect l="16489" r="53835" b="23199"/>
          <a:stretch>
            <a:fillRect/>
          </a:stretch>
        </p:blipFill>
        <p:spPr>
          <a:xfrm rot="10800000">
            <a:off x="3114676" y="2752725"/>
            <a:ext cx="2653269" cy="3862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20170122_033948.jpg"/>
          <p:cNvPicPr>
            <a:picLocks noChangeAspect="1"/>
          </p:cNvPicPr>
          <p:nvPr/>
        </p:nvPicPr>
        <p:blipFill>
          <a:blip r:embed="rId4" cstate="print"/>
          <a:srcRect l="5699" r="4019"/>
          <a:stretch>
            <a:fillRect/>
          </a:stretch>
        </p:blipFill>
        <p:spPr>
          <a:xfrm rot="10800000">
            <a:off x="5457823" y="2390825"/>
            <a:ext cx="6604262" cy="4114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Estela de condensación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413</TotalTime>
  <Words>368</Words>
  <Application>Microsoft Office PowerPoint</Application>
  <PresentationFormat>Personalizado</PresentationFormat>
  <Paragraphs>63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Estela de condensación</vt:lpstr>
      <vt:lpstr>Sistema de retroiluminación</vt:lpstr>
      <vt:lpstr>Contenidos</vt:lpstr>
      <vt:lpstr>Planteamiento y objetivos</vt:lpstr>
      <vt:lpstr>Investigación del entorno del proyecto</vt:lpstr>
      <vt:lpstr>Hardware</vt:lpstr>
      <vt:lpstr>Hardware</vt:lpstr>
      <vt:lpstr>Hardware</vt:lpstr>
      <vt:lpstr>Montajes y pruebas</vt:lpstr>
      <vt:lpstr>MONTAJES Y PRUEBAS</vt:lpstr>
      <vt:lpstr>Montajes y pruebas</vt:lpstr>
      <vt:lpstr>Montajes y pruebas</vt:lpstr>
      <vt:lpstr>Diapositiva 12</vt:lpstr>
      <vt:lpstr>App “ADALIGHT CONTROL”</vt:lpstr>
      <vt:lpstr>pruebas y depuracióN</vt:lpstr>
      <vt:lpstr>pruebas y depuración</vt:lpstr>
      <vt:lpstr>pruebas y depuración</vt:lpstr>
      <vt:lpstr>Diapositiva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retroiluminación</dc:title>
  <dc:creator>Marina</dc:creator>
  <cp:lastModifiedBy>JLBR</cp:lastModifiedBy>
  <cp:revision>62</cp:revision>
  <dcterms:created xsi:type="dcterms:W3CDTF">2017-01-28T21:57:22Z</dcterms:created>
  <dcterms:modified xsi:type="dcterms:W3CDTF">2017-01-31T06:59:18Z</dcterms:modified>
</cp:coreProperties>
</file>